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9" r:id="rId2"/>
    <p:sldId id="315" r:id="rId3"/>
    <p:sldId id="316" r:id="rId4"/>
    <p:sldId id="317" r:id="rId5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2887">
          <p15:clr>
            <a:srgbClr val="A4A3A4"/>
          </p15:clr>
        </p15:guide>
        <p15:guide id="3" orient="horz" pos="479">
          <p15:clr>
            <a:srgbClr val="A4A3A4"/>
          </p15:clr>
        </p15:guide>
        <p15:guide id="4" orient="horz" pos="252">
          <p15:clr>
            <a:srgbClr val="A4A3A4"/>
          </p15:clr>
        </p15:guide>
        <p15:guide id="5" orient="horz" pos="2700">
          <p15:clr>
            <a:srgbClr val="A4A3A4"/>
          </p15:clr>
        </p15:guide>
        <p15:guide id="6" orient="horz" pos="564">
          <p15:clr>
            <a:srgbClr val="A4A3A4"/>
          </p15:clr>
        </p15:guide>
        <p15:guide id="7" pos="3312">
          <p15:clr>
            <a:srgbClr val="A4A3A4"/>
          </p15:clr>
        </p15:guide>
        <p15:guide id="8" pos="288">
          <p15:clr>
            <a:srgbClr val="A4A3A4"/>
          </p15:clr>
        </p15:guide>
        <p15:guide id="9" pos="5302">
          <p15:clr>
            <a:srgbClr val="A4A3A4"/>
          </p15:clr>
        </p15:guide>
        <p15:guide id="10" pos="5472">
          <p15:clr>
            <a:srgbClr val="A4A3A4"/>
          </p15:clr>
        </p15:guide>
        <p15:guide id="11" pos="5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8A2"/>
    <a:srgbClr val="00773D"/>
    <a:srgbClr val="616265"/>
    <a:srgbClr val="D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90"/>
    <p:restoredTop sz="97429" autoAdjust="0"/>
  </p:normalViewPr>
  <p:slideViewPr>
    <p:cSldViewPr>
      <p:cViewPr varScale="1">
        <p:scale>
          <a:sx n="208" d="100"/>
          <a:sy n="208" d="100"/>
        </p:scale>
        <p:origin x="412" y="124"/>
      </p:cViewPr>
      <p:guideLst>
        <p:guide orient="horz"/>
        <p:guide orient="horz" pos="2887"/>
        <p:guide orient="horz" pos="479"/>
        <p:guide orient="horz" pos="252"/>
        <p:guide orient="horz" pos="2700"/>
        <p:guide orient="horz" pos="564"/>
        <p:guide pos="3312"/>
        <p:guide pos="288"/>
        <p:guide pos="5302"/>
        <p:guide pos="5472"/>
        <p:guide pos="55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3D0385-0B3C-1209-C4CA-B24EAAD1AB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0DA9B-3D87-BA5A-EB41-EBCBAFC001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CECE9A4-400A-4900-819F-5709AC256A12}" type="datetime1">
              <a:rPr lang="en-US" altLang="en-US"/>
              <a:pPr>
                <a:defRPr/>
              </a:pPr>
              <a:t>5/4/2024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26CFB-A36F-88E9-191E-0A379B121C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0261B-AE45-1ADA-C2C6-61EEE07C4A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467EF5D-BA13-4579-A753-AF845F0F1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E492C0-5D39-FD9C-20BA-15FB0354EF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BE2FE-E784-FE01-D7F2-9626397299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4C3A1462-10B1-4045-AE57-64F5850CE0E8}" type="datetime1">
              <a:rPr lang="en-US" altLang="en-US"/>
              <a:pPr>
                <a:defRPr/>
              </a:pPr>
              <a:t>5/4/2024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34BB11-F04A-A151-D68D-D8469E8940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BF96AA5-FC8D-FA3A-4C16-A87FC974A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92375-E5FC-D7B7-32B8-924232F2F6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CD347-4768-3F00-E2CB-7D613F8D4B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85A82E-36C9-4916-BC85-ACC6369020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ox">
    <p:bg>
      <p:bgPr>
        <a:solidFill>
          <a:srgbClr val="3048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>
            <a:extLst>
              <a:ext uri="{FF2B5EF4-FFF2-40B4-BE49-F238E27FC236}">
                <a16:creationId xmlns:a16="http://schemas.microsoft.com/office/drawing/2014/main" id="{005C235E-3F85-DABA-9FED-0212D2FCD31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A5338CE-9EAB-B0A6-0511-EFECCD51B055}"/>
                </a:ext>
              </a:extLst>
            </p:cNvPr>
            <p:cNvSpPr/>
            <p:nvPr userDrawn="1"/>
          </p:nvSpPr>
          <p:spPr bwMode="hidden">
            <a:xfrm>
              <a:off x="0" y="0"/>
              <a:ext cx="4572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F1DDB4-514C-68D8-6C41-55E76F0A454D}"/>
                </a:ext>
              </a:extLst>
            </p:cNvPr>
            <p:cNvSpPr/>
            <p:nvPr userDrawn="1"/>
          </p:nvSpPr>
          <p:spPr bwMode="hidden">
            <a:xfrm>
              <a:off x="8686800" y="0"/>
              <a:ext cx="457200" cy="5143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D135E94-CF3D-AF7D-C400-10FFC1172B62}"/>
                </a:ext>
              </a:extLst>
            </p:cNvPr>
            <p:cNvSpPr/>
            <p:nvPr userDrawn="1"/>
          </p:nvSpPr>
          <p:spPr bwMode="hidden">
            <a:xfrm>
              <a:off x="0" y="3790950"/>
              <a:ext cx="9144000" cy="1352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E33F0A6-6DDB-39C4-63CC-F5566B8C46DF}"/>
                </a:ext>
              </a:extLst>
            </p:cNvPr>
            <p:cNvSpPr/>
            <p:nvPr userDrawn="1"/>
          </p:nvSpPr>
          <p:spPr bwMode="hidden">
            <a:xfrm rot="-3540000">
              <a:off x="8484394" y="3474244"/>
              <a:ext cx="560387" cy="4730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8" name="Picture 11">
            <a:extLst>
              <a:ext uri="{FF2B5EF4-FFF2-40B4-BE49-F238E27FC236}">
                <a16:creationId xmlns:a16="http://schemas.microsoft.com/office/drawing/2014/main" id="{B63D39AD-013E-35B3-9150-135689E7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25225"/>
            <a:ext cx="1237431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4324"/>
            <a:ext cx="7735824" cy="1257301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85802" y="1628774"/>
            <a:ext cx="7731125" cy="1933575"/>
          </a:xfrm>
        </p:spPr>
        <p:txBody>
          <a:bodyPr/>
          <a:lstStyle>
            <a:lvl1pPr marL="0" indent="0">
              <a:buFont typeface="Arial" pitchFamily="34" charset="0"/>
              <a:buNone/>
              <a:defRPr sz="2100" b="0">
                <a:solidFill>
                  <a:srgbClr val="FFFFFF"/>
                </a:solidFill>
                <a:latin typeface="+mn-lt"/>
              </a:defRPr>
            </a:lvl1pPr>
            <a:lvl2pPr marL="0" indent="0">
              <a:buFont typeface="Arial" pitchFamily="34" charset="0"/>
              <a:buNone/>
              <a:defRPr sz="1575" b="0">
                <a:latin typeface="+mn-lt"/>
              </a:defRPr>
            </a:lvl2pPr>
            <a:lvl3pPr marL="0" indent="0">
              <a:buNone/>
              <a:defRPr sz="1575" b="0">
                <a:latin typeface="+mn-lt"/>
              </a:defRPr>
            </a:lvl3pPr>
            <a:lvl4pPr marL="0" indent="0">
              <a:buNone/>
              <a:defRPr sz="1575" b="0">
                <a:latin typeface="+mn-lt"/>
              </a:defRPr>
            </a:lvl4pPr>
            <a:lvl5pPr marL="0" indent="0">
              <a:buFont typeface="Arial" pitchFamily="34" charset="0"/>
              <a:buNone/>
              <a:defRPr sz="1575" b="0">
                <a:latin typeface="+mn-lt"/>
              </a:defRPr>
            </a:lvl5pPr>
            <a:lvl6pPr marL="0" indent="0">
              <a:spcBef>
                <a:spcPts val="0"/>
              </a:spcBef>
              <a:buNone/>
              <a:defRPr sz="1575"/>
            </a:lvl6pPr>
            <a:lvl7pPr marL="0" indent="0">
              <a:spcBef>
                <a:spcPts val="0"/>
              </a:spcBef>
              <a:buNone/>
              <a:defRPr sz="1575"/>
            </a:lvl7pPr>
            <a:lvl8pPr marL="0" indent="0">
              <a:spcBef>
                <a:spcPts val="0"/>
              </a:spcBef>
              <a:buNone/>
              <a:defRPr sz="1575"/>
            </a:lvl8pPr>
            <a:lvl9pPr marL="0" indent="0">
              <a:spcBef>
                <a:spcPts val="0"/>
              </a:spcBef>
              <a:buNone/>
              <a:defRPr sz="15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89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rgbClr val="3048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91A0E49F-7BA5-FDFE-AE50-93612DE21922}"/>
              </a:ext>
            </a:extLst>
          </p:cNvPr>
          <p:cNvSpPr/>
          <p:nvPr userDrawn="1"/>
        </p:nvSpPr>
        <p:spPr bwMode="hidden">
          <a:xfrm>
            <a:off x="0" y="292100"/>
            <a:ext cx="9144000" cy="4848225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3000182-7755-708D-3ED3-52E485EB6713}"/>
              </a:ext>
            </a:extLst>
          </p:cNvPr>
          <p:cNvCxnSpPr/>
          <p:nvPr userDrawn="1"/>
        </p:nvCxnSpPr>
        <p:spPr>
          <a:xfrm>
            <a:off x="457200" y="4827588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97F7D32-8C8D-6980-3179-088FA7274F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4873625"/>
            <a:ext cx="2130425" cy="92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/>
              <a:t>NAFED08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18964"/>
            <a:ext cx="8229600" cy="270510"/>
          </a:xfr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7200" y="911224"/>
            <a:ext cx="8229600" cy="3657600"/>
          </a:xfrm>
        </p:spPr>
        <p:txBody>
          <a:bodyPr/>
          <a:lstStyle>
            <a:lvl1pPr>
              <a:defRPr sz="1800"/>
            </a:lvl1pPr>
            <a:lvl2pPr marL="0" indent="0">
              <a:defRPr sz="1800"/>
            </a:lvl2pPr>
            <a:lvl3pPr marL="173736" indent="-173736">
              <a:defRPr sz="1800"/>
            </a:lvl3pPr>
            <a:lvl4pPr marL="466344" indent="-237744">
              <a:defRPr sz="1800"/>
            </a:lvl4pPr>
            <a:lvl5pPr marL="685800" indent="-173736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24EB9-99DA-A281-4AF3-7918E71254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6A0F7-F283-3AA2-BBA6-BA4B62762E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8FB8A9-40A9-4AA9-89FB-FFCC343FA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48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9BFA7AD-9618-8F5D-4BA6-5C4BA15A89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36525"/>
            <a:ext cx="8229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9C3F2AC-D554-D1F1-D4EB-DA715B2031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911225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add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9D508-48B1-88AB-07B5-C939991E3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46438" y="4873625"/>
            <a:ext cx="2895600" cy="1285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59E1F-1BBE-AFAD-2988-BCEC8B187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873625"/>
            <a:ext cx="2133600" cy="12858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600" smtClean="0"/>
            </a:lvl1pPr>
          </a:lstStyle>
          <a:p>
            <a:pPr>
              <a:defRPr/>
            </a:pPr>
            <a:fld id="{D12DD388-C98A-4DC0-944F-37CA0E586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3429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685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0287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57175" indent="-257175" algn="l" rtl="0" eaLnBrk="0" fontAlgn="base" hangingPunct="0">
        <a:spcBef>
          <a:spcPct val="0"/>
        </a:spcBef>
        <a:spcAft>
          <a:spcPts val="300"/>
        </a:spcAft>
        <a:buFont typeface="Arial" panose="020B0604020202020204" pitchFamily="34" charset="0"/>
        <a:defRPr sz="1000" b="1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marL="557213" indent="-214313" algn="l" rtl="0" eaLnBrk="0" fontAlgn="base" hangingPunct="0">
        <a:spcBef>
          <a:spcPct val="0"/>
        </a:spcBef>
        <a:spcAft>
          <a:spcPts val="300"/>
        </a:spcAft>
        <a:buFont typeface="Arial" panose="020B0604020202020204" pitchFamily="34" charset="0"/>
        <a:defRPr sz="1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30175" indent="-130175" algn="l" rtl="0" eaLnBrk="0" fontAlgn="base" hangingPunct="0"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347663" indent="-174625" algn="l" rtl="0" eaLnBrk="0" fontAlgn="base" hangingPunct="0">
        <a:spcBef>
          <a:spcPct val="0"/>
        </a:spcBef>
        <a:spcAft>
          <a:spcPts val="300"/>
        </a:spcAft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511175" indent="-128588" algn="l" rtl="0" eaLnBrk="0" fontAlgn="base" hangingPunct="0"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732235" indent="-173831" algn="l" defTabSz="6858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32235" indent="-173831" algn="l" defTabSz="6858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731044" indent="-172641" algn="l" defTabSz="6858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732235" indent="-173831" algn="l" defTabSz="6858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48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BD6C0B63-97C3-F263-0527-2CA2CD69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171950"/>
            <a:ext cx="1123950" cy="64770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A11C25-58D8-43C0-A79B-1AAE96AD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4325"/>
            <a:ext cx="7735888" cy="12573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Presentation title in White,</a:t>
            </a: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Arial Bold 21pt, IN one or two lines</a:t>
            </a:r>
          </a:p>
        </p:txBody>
      </p:sp>
      <p:sp>
        <p:nvSpPr>
          <p:cNvPr id="18436" name="Subtitle 1">
            <a:extLst>
              <a:ext uri="{FF2B5EF4-FFF2-40B4-BE49-F238E27FC236}">
                <a16:creationId xmlns:a16="http://schemas.microsoft.com/office/drawing/2014/main" id="{69E53A55-9312-A7F6-02D9-AD13957285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28775"/>
            <a:ext cx="7731125" cy="1933575"/>
          </a:xfrm>
        </p:spPr>
        <p:txBody>
          <a:bodyPr/>
          <a:lstStyle/>
          <a:p>
            <a:pPr lvl="1" eaLnBrk="1" hangingPunct="1">
              <a:buFont typeface="Arial" charset="0"/>
              <a:buNone/>
              <a:defRPr/>
            </a:pPr>
            <a:r>
              <a:rPr lang="en-US" altLang="en-US" sz="1700" dirty="0">
                <a:solidFill>
                  <a:schemeClr val="bg1"/>
                </a:solidFill>
                <a:ea typeface="MS PGothic" charset="-128"/>
              </a:rPr>
              <a:t>Author, Co-author Name, </a:t>
            </a:r>
            <a:r>
              <a:rPr lang="en-US" altLang="en-US" sz="1700">
                <a:solidFill>
                  <a:schemeClr val="bg1"/>
                </a:solidFill>
                <a:ea typeface="MS PGothic" charset="-128"/>
              </a:rPr>
              <a:t>Institute/Organization </a:t>
            </a:r>
            <a:r>
              <a:rPr lang="en-US" altLang="en-US" sz="1700" smtClean="0">
                <a:solidFill>
                  <a:schemeClr val="bg1"/>
                </a:solidFill>
                <a:ea typeface="MS PGothic" charset="-128"/>
              </a:rPr>
              <a:t>17pt</a:t>
            </a:r>
            <a:endParaRPr lang="en-US" altLang="en-US" sz="1700" dirty="0">
              <a:solidFill>
                <a:schemeClr val="bg1"/>
              </a:solidFill>
              <a:ea typeface="MS PGothic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altLang="en-US" dirty="0">
              <a:solidFill>
                <a:schemeClr val="bg1"/>
              </a:solidFill>
              <a:ea typeface="MS PGothic" charset="-128"/>
            </a:endParaRPr>
          </a:p>
        </p:txBody>
      </p:sp>
      <p:sp>
        <p:nvSpPr>
          <p:cNvPr id="18437" name="TextBox 1">
            <a:extLst>
              <a:ext uri="{FF2B5EF4-FFF2-40B4-BE49-F238E27FC236}">
                <a16:creationId xmlns:a16="http://schemas.microsoft.com/office/drawing/2014/main" id="{202FE982-E610-B02E-C145-F12402708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702" y="4138009"/>
            <a:ext cx="1219200" cy="7155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Aft>
                <a:spcPts val="400"/>
              </a:spcAft>
              <a:buFont typeface="Arial" charset="0"/>
              <a:defRPr sz="1400" b="1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Aft>
                <a:spcPts val="400"/>
              </a:spcAft>
              <a:buFont typeface="Arial" charset="0"/>
              <a:defRPr sz="1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Aft>
                <a:spcPts val="400"/>
              </a:spcAft>
              <a:buFont typeface="Arial" charset="0"/>
              <a:buChar char="•"/>
              <a:defRPr sz="1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Aft>
                <a:spcPts val="400"/>
              </a:spcAft>
              <a:buFont typeface="Arial" charset="0"/>
              <a:buChar char="–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Aft>
                <a:spcPts val="400"/>
              </a:spcAft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charset="0"/>
              <a:buChar char="•"/>
              <a:defRPr sz="12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Aft>
                <a:spcPct val="0"/>
              </a:spcAft>
              <a:buFontTx/>
              <a:buNone/>
              <a:defRPr/>
            </a:pPr>
            <a:r>
              <a:rPr lang="en-US" altLang="en-US" sz="1350" b="0" dirty="0"/>
              <a:t>Institute/Organisation</a:t>
            </a:r>
          </a:p>
          <a:p>
            <a:pPr eaLnBrk="1" hangingPunct="1">
              <a:spcAft>
                <a:spcPct val="0"/>
              </a:spcAft>
              <a:buFontTx/>
              <a:buNone/>
              <a:defRPr/>
            </a:pPr>
            <a:r>
              <a:rPr lang="en-US" altLang="en-US" sz="1350" b="0" dirty="0"/>
              <a:t>Logo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4D7046A-5FBF-7110-C39C-1868B06FC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269875"/>
          </a:xfrm>
        </p:spPr>
        <p:txBody>
          <a:bodyPr/>
          <a:lstStyle/>
          <a:p>
            <a:r>
              <a:rPr lang="en-US" altLang="en-US"/>
              <a:t>PPT Guidelines</a:t>
            </a:r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CD00EE22-3D5D-62BD-A275-8BF923F5AF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32030D-54DD-4587-9793-501D0519171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2" name="Content Placeholder 2">
            <a:extLst>
              <a:ext uri="{FF2B5EF4-FFF2-40B4-BE49-F238E27FC236}">
                <a16:creationId xmlns:a16="http://schemas.microsoft.com/office/drawing/2014/main" id="{6171FD78-C2A2-D700-806B-4E757B620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1225"/>
            <a:ext cx="8229600" cy="3657600"/>
          </a:xfrm>
        </p:spPr>
        <p:txBody>
          <a:bodyPr/>
          <a:lstStyle/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Institute/Organisation logo may only be shown on the Title slide.</a:t>
            </a:r>
          </a:p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Kindly use font size 16pt or larger.</a:t>
            </a:r>
          </a:p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Inclusion of charts, pictures, and graphics in the presentation is highly recommended. </a:t>
            </a:r>
          </a:p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If bullets are needed, it is recommended to restrict to 3-5 bullets per slide. </a:t>
            </a:r>
          </a:p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1-2 slides per minute is a usual practice.</a:t>
            </a:r>
          </a:p>
          <a:p>
            <a:pPr marL="285750" lvl="4" indent="-285750" eaLnBrk="1" hangingPunct="1">
              <a:tabLst>
                <a:tab pos="0" algn="l"/>
                <a:tab pos="182563" algn="l"/>
              </a:tabLst>
            </a:pPr>
            <a:r>
              <a:rPr lang="en-US" altLang="en-US" dirty="0"/>
              <a:t>If applicable, please acknowledge the contributors preceding the “Thank You” slide.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147299E-FE44-59F8-0078-A4233C395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269875"/>
          </a:xfrm>
        </p:spPr>
        <p:txBody>
          <a:bodyPr/>
          <a:lstStyle/>
          <a:p>
            <a:r>
              <a:rPr lang="en-US" altLang="en-US"/>
              <a:t>Headline in White, Arial Bold 20 pt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725D30B0-C903-52D6-A951-1FC6F298A3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8C41E63-5F55-49BF-91D6-8C38BF42F5A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B7F30BF0-553B-2BFA-7553-BFCA31DB5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1225"/>
            <a:ext cx="8229600" cy="3657600"/>
          </a:xfrm>
        </p:spPr>
        <p:txBody>
          <a:bodyPr/>
          <a:lstStyle/>
          <a:p>
            <a:pPr marL="0" indent="0" eaLnBrk="1" hangingPunct="1"/>
            <a:r>
              <a:rPr lang="en-US" altLang="en-US" dirty="0">
                <a:cs typeface="Arial" panose="020B0604020202020204" pitchFamily="34" charset="0"/>
              </a:rPr>
              <a:t>This is the headline</a:t>
            </a:r>
          </a:p>
          <a:p>
            <a:pPr marL="258763" lvl="2" indent="-257175" eaLnBrk="1" hangingPunct="1"/>
            <a:r>
              <a:rPr lang="en-US" altLang="en-US" dirty="0">
                <a:cs typeface="Arial" panose="020B0604020202020204" pitchFamily="34" charset="0"/>
              </a:rPr>
              <a:t>This is B1 bullet (18pt font)</a:t>
            </a:r>
          </a:p>
          <a:p>
            <a:pPr marL="476250" lvl="3" indent="-257175" eaLnBrk="1" hangingPunct="1"/>
            <a:r>
              <a:rPr lang="en-US" altLang="en-US" dirty="0">
                <a:cs typeface="Arial" panose="020B0604020202020204" pitchFamily="34" charset="0"/>
              </a:rPr>
              <a:t>This is B2 bullet (18pt font)</a:t>
            </a:r>
          </a:p>
          <a:p>
            <a:pPr marL="668338" lvl="4" indent="-285750" eaLnBrk="1" hangingPunct="1">
              <a:buFont typeface="Courier New" panose="02070309020205020404" pitchFamily="49" charset="0"/>
              <a:buChar char="o"/>
            </a:pPr>
            <a:r>
              <a:rPr lang="en-US" altLang="en-US" dirty="0">
                <a:cs typeface="Arial" panose="020B0604020202020204" pitchFamily="34" charset="0"/>
              </a:rPr>
              <a:t>This is B3 bullet (18pt font)</a:t>
            </a:r>
          </a:p>
          <a:p>
            <a:pPr marL="639763" lvl="4" indent="-257175" eaLnBrk="1" hangingPunct="1">
              <a:buFont typeface="Arial" panose="020B0604020202020204" pitchFamily="34" charset="0"/>
              <a:buNone/>
            </a:pPr>
            <a:endParaRPr lang="en-US" altLang="en-US" sz="1300" dirty="0">
              <a:cs typeface="Arial" panose="020B0604020202020204" pitchFamily="34" charset="0"/>
            </a:endParaRPr>
          </a:p>
          <a:p>
            <a:pPr marL="0" indent="0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69BEC7A-D2DB-EAB6-21C0-202EBD7EF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9075"/>
            <a:ext cx="8229600" cy="269875"/>
          </a:xfrm>
        </p:spPr>
        <p:txBody>
          <a:bodyPr/>
          <a:lstStyle/>
          <a:p>
            <a:r>
              <a:rPr lang="en-US" altLang="en-US" dirty="0"/>
              <a:t>Headline in White, Arial Bold 20 pt</a:t>
            </a:r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4972608C-D2EB-B6C3-79F9-C033C90E66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8A9A0E1-0F25-40BD-8F82-F30600185A7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9513DB49-9F5F-328D-08A9-722116EDE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1225"/>
            <a:ext cx="8229600" cy="3657600"/>
          </a:xfrm>
        </p:spPr>
        <p:txBody>
          <a:bodyPr/>
          <a:lstStyle/>
          <a:p>
            <a:pPr marL="0" indent="0" eaLnBrk="1" hangingPunct="1"/>
            <a:r>
              <a:rPr lang="en-US" altLang="en-US" dirty="0">
                <a:cs typeface="Arial" panose="020B0604020202020204" pitchFamily="34" charset="0"/>
              </a:rPr>
              <a:t>LAST SLIDE</a:t>
            </a:r>
          </a:p>
          <a:p>
            <a:pPr marL="0" indent="0" eaLnBrk="1" hangingPunct="1"/>
            <a:endParaRPr lang="en-US" altLang="en-US" dirty="0"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altLang="en-US" dirty="0">
                <a:cs typeface="Arial" panose="020B0604020202020204" pitchFamily="34" charset="0"/>
              </a:rPr>
              <a:t>Thank you</a:t>
            </a:r>
          </a:p>
          <a:p>
            <a:pPr marL="0" indent="0" eaLnBrk="1" hangingPunct="1"/>
            <a:endParaRPr lang="en-US" altLang="en-US" dirty="0">
              <a:cs typeface="Arial" panose="020B0604020202020204" pitchFamily="34" charset="0"/>
            </a:endParaRPr>
          </a:p>
          <a:p>
            <a:pPr marL="476250" lvl="3" indent="-257175" eaLnBrk="1" hangingPunct="1"/>
            <a:r>
              <a:rPr lang="en-US" altLang="en-US" dirty="0">
                <a:cs typeface="Arial" panose="020B0604020202020204" pitchFamily="34" charset="0"/>
              </a:rPr>
              <a:t>Presenter’s Name</a:t>
            </a:r>
          </a:p>
          <a:p>
            <a:pPr marL="476250" lvl="3" indent="-257175" eaLnBrk="1" hangingPunct="1"/>
            <a:r>
              <a:rPr lang="en-US" altLang="en-US" dirty="0">
                <a:cs typeface="Arial" panose="020B0604020202020204" pitchFamily="34" charset="0"/>
              </a:rPr>
              <a:t>Institute/Organisation </a:t>
            </a:r>
          </a:p>
          <a:p>
            <a:pPr marL="476250" lvl="3" indent="-257175" eaLnBrk="1" hangingPunct="1"/>
            <a:r>
              <a:rPr lang="en-US" altLang="en-US" dirty="0">
                <a:cs typeface="Arial" panose="020B0604020202020204" pitchFamily="34" charset="0"/>
              </a:rPr>
              <a:t>Email</a:t>
            </a:r>
          </a:p>
          <a:p>
            <a:pPr marL="382588" lvl="4" indent="0" eaLnBrk="1" hangingPunct="1">
              <a:buFont typeface="Arial" panose="020B0604020202020204" pitchFamily="34" charset="0"/>
              <a:buNone/>
            </a:pPr>
            <a:endParaRPr lang="en-US" altLang="en-US" dirty="0">
              <a:cs typeface="Arial" panose="020B0604020202020204" pitchFamily="34" charset="0"/>
            </a:endParaRPr>
          </a:p>
          <a:p>
            <a:pPr marL="0" indent="0"/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e_ppt_4X3">
  <a:themeElements>
    <a:clrScheme name="SAE_ppt_130415">
      <a:dk1>
        <a:sysClr val="windowText" lastClr="000000"/>
      </a:dk1>
      <a:lt1>
        <a:sysClr val="window" lastClr="FFFFFF"/>
      </a:lt1>
      <a:dk2>
        <a:srgbClr val="616265"/>
      </a:dk2>
      <a:lt2>
        <a:srgbClr val="CACAC8"/>
      </a:lt2>
      <a:accent1>
        <a:srgbClr val="01A0E9"/>
      </a:accent1>
      <a:accent2>
        <a:srgbClr val="005195"/>
      </a:accent2>
      <a:accent3>
        <a:srgbClr val="2EB135"/>
      </a:accent3>
      <a:accent4>
        <a:srgbClr val="FFB201"/>
      </a:accent4>
      <a:accent5>
        <a:srgbClr val="EA7125"/>
      </a:accent5>
      <a:accent6>
        <a:srgbClr val="DC291E"/>
      </a:accent6>
      <a:hlink>
        <a:srgbClr val="005195"/>
      </a:hlink>
      <a:folHlink>
        <a:srgbClr val="01A0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369426</TotalTime>
  <Words>106</Words>
  <Application>Microsoft Office PowerPoint</Application>
  <PresentationFormat>On-screen Show (16:9)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Courier New</vt:lpstr>
      <vt:lpstr>sae_ppt_4X3</vt:lpstr>
      <vt:lpstr>Presentation title in White, Arial Bold 21pt, IN one or two lines</vt:lpstr>
      <vt:lpstr>PPT Guidelines</vt:lpstr>
      <vt:lpstr>Headline in White, Arial Bold 20 pt</vt:lpstr>
      <vt:lpstr>Headline in White, Arial Bold 20 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SAE Blue,  Arial Bold 21pt on one or two lines</dc:title>
  <dc:subject/>
  <dc:creator>Tom</dc:creator>
  <cp:keywords/>
  <dc:description/>
  <cp:lastModifiedBy>user</cp:lastModifiedBy>
  <cp:revision>73</cp:revision>
  <cp:lastPrinted>2017-06-23T19:36:19Z</cp:lastPrinted>
  <dcterms:created xsi:type="dcterms:W3CDTF">2013-05-16T21:51:37Z</dcterms:created>
  <dcterms:modified xsi:type="dcterms:W3CDTF">2025-01-15T03:39:59Z</dcterms:modified>
  <cp:category/>
</cp:coreProperties>
</file>